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300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8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canva.com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4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196752"/>
            <a:ext cx="7715200" cy="4929411"/>
          </a:xfrm>
        </p:spPr>
        <p:txBody>
          <a:bodyPr/>
          <a:lstStyle/>
          <a:p>
            <a:r>
              <a:rPr lang="nl-NL" dirty="0"/>
              <a:t>Peter </a:t>
            </a:r>
            <a:r>
              <a:rPr lang="nl-NL" dirty="0" err="1"/>
              <a:t>Ermen</a:t>
            </a:r>
            <a:r>
              <a:rPr lang="nl-NL" dirty="0"/>
              <a:t> – Schoolmaatschappelijk werk</a:t>
            </a:r>
          </a:p>
          <a:p>
            <a:r>
              <a:rPr lang="nl-NL" dirty="0"/>
              <a:t>Studievoortgang monitoren</a:t>
            </a:r>
          </a:p>
          <a:p>
            <a:r>
              <a:rPr lang="nl-NL" dirty="0"/>
              <a:t>+/-10 minuten per groepje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7161" y="918547"/>
            <a:ext cx="385035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Na het maken van dit leerarrangement kun je op basis van de missie en visie een promotieplan opstellen die aansluit bij de wensen van de bezoekers van het ‘Verhalen Café’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376774" y="2110042"/>
            <a:ext cx="385358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nl-NL" sz="1200" dirty="0"/>
              <a:t>Een promotieplan met daarin minimaal: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Missie en visie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De marketingmix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Doelgroepomschrijving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Doelstelling</a:t>
            </a:r>
          </a:p>
          <a:p>
            <a:pPr eaLnBrk="0" hangingPunct="0"/>
            <a:r>
              <a:rPr lang="nl-NL" sz="1200" dirty="0"/>
              <a:t>Een communicatiemiddel volgens het AIDA model (bijv. een poster) met daarin minimaal verwerkt:</a:t>
            </a: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Een logo voor het Verhalen Café</a:t>
            </a: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Een slogan voor het Verhalen Café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22666" y="1195546"/>
            <a:ext cx="3169814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       </a:t>
            </a:r>
            <a:r>
              <a:rPr lang="nl-NL" sz="1200" b="1" dirty="0">
                <a:ea typeface="Calibri" pitchFamily="34" charset="0"/>
                <a:cs typeface="Arial" charset="0"/>
              </a:rPr>
              <a:t>                             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1: 30 september 2019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2: 21 oktober 2019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715548" y="2984766"/>
            <a:ext cx="31840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Les </a:t>
            </a:r>
            <a:r>
              <a:rPr lang="nl-NL" sz="1200" dirty="0">
                <a:ea typeface="Calibri" pitchFamily="34" charset="0"/>
                <a:cs typeface="Arial" charset="0"/>
              </a:rPr>
              <a:t>AIDA model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Les missie, visie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Les introductie LA Promotieplan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22666" y="4102485"/>
            <a:ext cx="3184050" cy="96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1450" indent="-1714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ea typeface="Calibri" pitchFamily="34" charset="0"/>
                <a:cs typeface="Arial" charset="0"/>
              </a:rPr>
              <a:t>Het Leerplatform</a:t>
            </a:r>
          </a:p>
          <a:p>
            <a:pPr marL="171450" indent="-1714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https://www.canva.com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defTabSz="4572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/>
              <a:t>Het perfecte logo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040343" y="168976"/>
            <a:ext cx="7852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800" i="1" dirty="0">
                <a:latin typeface="Calibri" pitchFamily="34" charset="0"/>
              </a:rPr>
              <a:t>     </a:t>
            </a:r>
            <a:r>
              <a:rPr lang="nl-NL" sz="2400" dirty="0">
                <a:latin typeface="Calibri" pitchFamily="34" charset="0"/>
              </a:rPr>
              <a:t>1920_MLO_4_Promotieplan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1041708" y="915544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59730" y="2349527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08725" y="4220069"/>
            <a:ext cx="266283" cy="416301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3085" y="1052920"/>
            <a:ext cx="385812" cy="26305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77311" y="4102485"/>
            <a:ext cx="299225" cy="29079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380065" y="2819053"/>
            <a:ext cx="269390" cy="260485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362513" y="4222361"/>
            <a:ext cx="385499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	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Je werkt in het groepje van het Verhalen Café.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Schrijf uit wat de missie van het Verhalen Café.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Schrijf uit wat de visie is van het Verhalen Café.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Omschrijf de marketingmix voor het Verhalen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Omschrijf de doelgroep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Kies een communicatiemiddel waarbij: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Je het AIDA model verwerkt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Aansluit bij de missie, visie en doelgroep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Een logo van het Verhalen Café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Een slogan van het Verhalen Café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pic>
        <p:nvPicPr>
          <p:cNvPr id="1026" name="Picture 2" descr="Afbeeldingsresultaat voor promoti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75938"/>
            <a:ext cx="3130990" cy="162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122</Words>
  <Application>Microsoft Office PowerPoint</Application>
  <PresentationFormat>Diavoorstelling (4:3)</PresentationFormat>
  <Paragraphs>46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Programma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42</cp:revision>
  <dcterms:created xsi:type="dcterms:W3CDTF">2013-11-15T15:05:42Z</dcterms:created>
  <dcterms:modified xsi:type="dcterms:W3CDTF">2019-09-10T14:11:32Z</dcterms:modified>
</cp:coreProperties>
</file>