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300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68" autoAdjust="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9FE22-13E6-4BA6-B6A7-8C2D551EFFA4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32C65-5005-4605-8066-6953C27C5E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27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ACFFE4-AE8B-499D-916C-0C6C9F16697B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8914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www.canva.com/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043608" y="1412776"/>
            <a:ext cx="532859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u="sng" dirty="0">
                <a:latin typeface="Arial" pitchFamily="34" charset="0"/>
                <a:cs typeface="Arial" pitchFamily="34" charset="0"/>
              </a:rPr>
              <a:t>Welkom!</a:t>
            </a: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Klas 1A</a:t>
            </a:r>
          </a:p>
          <a:p>
            <a:pPr algn="ctr"/>
            <a:endParaRPr lang="nl-NL" sz="2800" u="sng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Periode 1, lesweek 4</a:t>
            </a:r>
          </a:p>
          <a:p>
            <a:pPr algn="ctr"/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196752"/>
            <a:ext cx="7715200" cy="4929411"/>
          </a:xfrm>
        </p:spPr>
        <p:txBody>
          <a:bodyPr/>
          <a:lstStyle/>
          <a:p>
            <a:r>
              <a:rPr lang="nl-NL" dirty="0"/>
              <a:t>Peter </a:t>
            </a:r>
            <a:r>
              <a:rPr lang="nl-NL" dirty="0" err="1"/>
              <a:t>Ermen</a:t>
            </a:r>
            <a:r>
              <a:rPr lang="nl-NL" dirty="0"/>
              <a:t> – Schoolmaatschappelijk werk</a:t>
            </a:r>
          </a:p>
          <a:p>
            <a:r>
              <a:rPr lang="nl-NL" dirty="0"/>
              <a:t>Studievoortgang monitoren</a:t>
            </a:r>
          </a:p>
          <a:p>
            <a:r>
              <a:rPr lang="nl-NL" dirty="0"/>
              <a:t>+/-10 minuten per groepje</a:t>
            </a:r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928688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367161" y="918547"/>
            <a:ext cx="3850350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Leerdoelen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Na het maken van dit leerarrangement kun je op basis van de missie en visie een promotieplan opstellen die aansluit bij de wensen van de bezoekers van het ‘Verhalen Café’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376774" y="2110042"/>
            <a:ext cx="3853580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	</a:t>
            </a:r>
            <a:r>
              <a:rPr lang="nl-NL" sz="1200" b="1" dirty="0">
                <a:ea typeface="Calibri" pitchFamily="34" charset="0"/>
                <a:cs typeface="Arial" charset="0"/>
              </a:rPr>
              <a:t>		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nl-NL" sz="1200" dirty="0"/>
              <a:t>Een promotieplan met daarin minimaal: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Missie en visie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De marketingmix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Doelgroepomschrijving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Doelstelling</a:t>
            </a:r>
          </a:p>
          <a:p>
            <a:pPr eaLnBrk="0" hangingPunct="0"/>
            <a:r>
              <a:rPr lang="nl-NL" sz="1200" dirty="0"/>
              <a:t>Een communicatiemiddel volgens het AIDA model (bijv. een poster) met daarin minimaal verwerkt:</a:t>
            </a:r>
          </a:p>
          <a:p>
            <a:pPr marL="628650" lvl="1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Een logo voor het Verhalen Café</a:t>
            </a:r>
          </a:p>
          <a:p>
            <a:pPr marL="628650" lvl="1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Een slogan voor het Verhalen Café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722666" y="1195546"/>
            <a:ext cx="3169814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       </a:t>
            </a:r>
            <a:r>
              <a:rPr lang="nl-NL" sz="1200" b="1" dirty="0">
                <a:ea typeface="Calibri" pitchFamily="34" charset="0"/>
                <a:cs typeface="Arial" charset="0"/>
              </a:rPr>
              <a:t>                             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 en vraag om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in hun portfolio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1: 30 september 2019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2: 21 oktober 2019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715548" y="2984766"/>
            <a:ext cx="318405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  <a:r>
              <a:rPr lang="nl-NL" sz="1200" b="1" dirty="0">
                <a:ea typeface="Calibri" pitchFamily="34" charset="0"/>
                <a:cs typeface="Arial" charset="0"/>
              </a:rPr>
              <a:t>		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Les </a:t>
            </a:r>
            <a:r>
              <a:rPr lang="nl-NL" sz="1200" dirty="0">
                <a:ea typeface="Calibri" pitchFamily="34" charset="0"/>
                <a:cs typeface="Arial" charset="0"/>
              </a:rPr>
              <a:t>AIDA model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Les missie, visie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Les introductie LA Promotieplan</a:t>
            </a:r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5722666" y="4102485"/>
            <a:ext cx="3184050" cy="96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457200">
              <a:lnSpc>
                <a:spcPct val="80000"/>
              </a:lnSpc>
              <a:spcBef>
                <a:spcPct val="50000"/>
              </a:spcBef>
              <a:tabLst>
                <a:tab pos="176213" algn="l"/>
                <a:tab pos="1163638" algn="l"/>
              </a:tabLst>
            </a:pP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 marL="171450" indent="-171450" defTabSz="457200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ea typeface="Calibri" pitchFamily="34" charset="0"/>
                <a:cs typeface="Arial" charset="0"/>
              </a:rPr>
              <a:t>Het Leerplatform</a:t>
            </a:r>
          </a:p>
          <a:p>
            <a:pPr marL="171450" indent="-171450" defTabSz="457200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ea typeface="Calibri" pitchFamily="34" charset="0"/>
                <a:cs typeface="Arial" charset="0"/>
                <a:hlinkClick r:id="rId3"/>
              </a:rPr>
              <a:t>https://www.canva.com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 defTabSz="457200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</a:pPr>
            <a:r>
              <a:rPr lang="nl-NL" sz="1200" dirty="0"/>
              <a:t>Het perfecte logo</a:t>
            </a:r>
          </a:p>
        </p:txBody>
      </p:sp>
      <p:sp>
        <p:nvSpPr>
          <p:cNvPr id="14348" name="Tekstvak 23"/>
          <p:cNvSpPr txBox="1">
            <a:spLocks noChangeArrowheads="1"/>
          </p:cNvSpPr>
          <p:nvPr/>
        </p:nvSpPr>
        <p:spPr bwMode="auto">
          <a:xfrm>
            <a:off x="1040343" y="168976"/>
            <a:ext cx="78521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sz="2800" i="1" dirty="0">
                <a:latin typeface="Calibri" pitchFamily="34" charset="0"/>
              </a:rPr>
              <a:t>     </a:t>
            </a:r>
            <a:r>
              <a:rPr lang="nl-NL" sz="2400" dirty="0">
                <a:latin typeface="Calibri" pitchFamily="34" charset="0"/>
              </a:rPr>
              <a:t>1920_MLO_4_Promotieplan</a:t>
            </a:r>
          </a:p>
        </p:txBody>
      </p:sp>
      <p:sp>
        <p:nvSpPr>
          <p:cNvPr id="17" name="Rechthoek 16"/>
          <p:cNvSpPr/>
          <p:nvPr/>
        </p:nvSpPr>
        <p:spPr>
          <a:xfrm>
            <a:off x="928688" y="6704013"/>
            <a:ext cx="8215312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275008" cy="915544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5" cstate="print"/>
          <a:srcRect l="21805" r="10840"/>
          <a:stretch/>
        </p:blipFill>
        <p:spPr>
          <a:xfrm>
            <a:off x="1041708" y="915544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59730" y="2349527"/>
            <a:ext cx="263290" cy="321303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08725" y="4220069"/>
            <a:ext cx="266283" cy="416301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293085" y="1052920"/>
            <a:ext cx="385812" cy="263054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377311" y="4102485"/>
            <a:ext cx="299225" cy="290796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10" cstate="print"/>
          <a:srcRect l="17050" t="33024" r="61669" b="30375"/>
          <a:stretch/>
        </p:blipFill>
        <p:spPr>
          <a:xfrm>
            <a:off x="5380065" y="2819053"/>
            <a:ext cx="269390" cy="260485"/>
          </a:xfrm>
          <a:prstGeom prst="rect">
            <a:avLst/>
          </a:prstGeom>
        </p:spPr>
      </p:pic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1362513" y="4222361"/>
            <a:ext cx="3854998" cy="23083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		</a:t>
            </a:r>
            <a:r>
              <a:rPr lang="nl-NL" sz="1200" b="1" dirty="0">
                <a:ea typeface="Calibri" pitchFamily="34" charset="0"/>
                <a:cs typeface="Arial" charset="0"/>
              </a:rPr>
              <a:t>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Je werkt in het groepje van het Verhalen Café.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Schrijf uit wat de missie van het Verhalen Café.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Schrijf uit wat de visie is van het Verhalen Café.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Omschrijf de marketingmix voor het Verhalen Café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Omschrijf de doelgroep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Kies een communicatiemiddel waarbij: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NL" sz="1200" dirty="0"/>
              <a:t>Je het AIDA model verwerkt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NL" sz="1200" dirty="0"/>
              <a:t>Aansluit bij de missie, visie en doelgroep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NL" sz="1200" dirty="0"/>
              <a:t>Een logo van het Verhalen Café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l-NL" sz="1200" dirty="0"/>
              <a:t>Een slogan van het Verhalen Café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sz="1200" dirty="0"/>
          </a:p>
        </p:txBody>
      </p:sp>
      <p:pic>
        <p:nvPicPr>
          <p:cNvPr id="1026" name="Picture 2" descr="Afbeeldingsresultaat voor promotie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075938"/>
            <a:ext cx="3130990" cy="162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</TotalTime>
  <Words>122</Words>
  <Application>Microsoft Office PowerPoint</Application>
  <PresentationFormat>Diavoorstelling (4:3)</PresentationFormat>
  <Paragraphs>46</Paragraphs>
  <Slides>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Calibri</vt:lpstr>
      <vt:lpstr>Kantoorthema</vt:lpstr>
      <vt:lpstr>PowerPoint-presentatie</vt:lpstr>
      <vt:lpstr>Programma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Valerie van den Berg</cp:lastModifiedBy>
  <cp:revision>42</cp:revision>
  <dcterms:created xsi:type="dcterms:W3CDTF">2013-11-15T15:05:42Z</dcterms:created>
  <dcterms:modified xsi:type="dcterms:W3CDTF">2019-09-10T14:11:32Z</dcterms:modified>
</cp:coreProperties>
</file>